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7" r:id="rId3"/>
    <p:sldId id="256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4" r:id="rId12"/>
    <p:sldId id="272" r:id="rId13"/>
    <p:sldId id="273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ng.pngtree.com/thumb_back/fw800/back_our/20190617/ourmid/pngtree-fire-knowledge-publicity-poster-board-background-material-image_127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067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7552" y="476672"/>
            <a:ext cx="6434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Муниципальное бюджетное образовательное учреждение детский сад №2 «Солнышко»</a:t>
            </a:r>
            <a:endParaRPr lang="ru-RU" dirty="0"/>
          </a:p>
          <a:p>
            <a:r>
              <a:rPr lang="ru-RU" b="1" dirty="0"/>
              <a:t>Нижегородская область, </a:t>
            </a:r>
            <a:r>
              <a:rPr lang="ru-RU" b="1" dirty="0" err="1"/>
              <a:t>Дивеевский</a:t>
            </a:r>
            <a:r>
              <a:rPr lang="ru-RU" b="1" dirty="0"/>
              <a:t> муниципальный округ, село Дивеево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22751" y="2011487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Творческий проект </a:t>
            </a:r>
          </a:p>
          <a:p>
            <a:r>
              <a:rPr lang="ru-RU" sz="2200" b="1" dirty="0">
                <a:solidFill>
                  <a:srgbClr val="FF0000"/>
                </a:solidFill>
              </a:rPr>
              <a:t>«Папа - мой герой!»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27809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Выполнил: </a:t>
            </a:r>
            <a:r>
              <a:rPr lang="ru-RU" dirty="0" err="1"/>
              <a:t>Ширенков</a:t>
            </a:r>
            <a:r>
              <a:rPr lang="ru-RU" dirty="0"/>
              <a:t> Владимир, </a:t>
            </a:r>
          </a:p>
          <a:p>
            <a:r>
              <a:rPr lang="ru-RU" dirty="0"/>
              <a:t>воспитанник МБДОУ детский сад №2 «Солнышко» </a:t>
            </a:r>
          </a:p>
          <a:p>
            <a:r>
              <a:rPr lang="ru-RU" dirty="0"/>
              <a:t>Руководитель: Корнилова Светлана </a:t>
            </a:r>
            <a:r>
              <a:rPr lang="ru-RU" dirty="0" smtClean="0"/>
              <a:t>Сергеевна, воспитатель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305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67679_84-p-fon-dlya-prezentatsii-po-pozharnoi-bezopas-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 bwMode="auto">
          <a:xfrm>
            <a:off x="6625" y="0"/>
            <a:ext cx="9149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7" y="1538504"/>
            <a:ext cx="7920880" cy="356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48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67679_84-p-fon-dlya-prezentatsii-po-pozharnoi-bezopas-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 bwMode="auto">
          <a:xfrm>
            <a:off x="6625" y="0"/>
            <a:ext cx="9149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7061" y="1484784"/>
            <a:ext cx="64087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/>
              <a:t>Из проделанных вместе с </a:t>
            </a:r>
            <a:r>
              <a:rPr lang="ru-RU" sz="3000" dirty="0" smtClean="0"/>
              <a:t>папой </a:t>
            </a:r>
            <a:r>
              <a:rPr lang="ru-RU" sz="3000" dirty="0"/>
              <a:t>опытов, я узнал, что при  пожаре в закрытом помещении воздух сильно нагревается и расширяется, а при горении различных предметов выделяется угарный газ, который приводит к гибели людей. 	</a:t>
            </a:r>
          </a:p>
        </p:txBody>
      </p:sp>
    </p:spTree>
    <p:extLst>
      <p:ext uri="{BB962C8B-B14F-4D97-AF65-F5344CB8AC3E}">
        <p14:creationId xmlns:p14="http://schemas.microsoft.com/office/powerpoint/2010/main" val="1978487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67679_84-p-fon-dlya-prezentatsii-po-pozharnoi-bezopas-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 bwMode="auto">
          <a:xfrm>
            <a:off x="6625" y="0"/>
            <a:ext cx="9149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836712"/>
            <a:ext cx="7110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Опыт № 1</a:t>
            </a:r>
            <a:r>
              <a:rPr lang="ru-RU" sz="2800" dirty="0"/>
              <a:t>. «</a:t>
            </a:r>
            <a:r>
              <a:rPr lang="ru-RU" sz="2800" b="1" dirty="0"/>
              <a:t>Почему во время пожара часто происходит взрыв</a:t>
            </a:r>
            <a:r>
              <a:rPr lang="ru-RU" sz="2800" dirty="0"/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2133" y="1790819"/>
            <a:ext cx="73985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Цель: дать представление о причине </a:t>
            </a:r>
            <a:r>
              <a:rPr lang="ru-RU" sz="2200" b="1" dirty="0"/>
              <a:t>взрыва</a:t>
            </a:r>
            <a:r>
              <a:rPr lang="ru-RU" sz="2200" dirty="0"/>
              <a:t>.</a:t>
            </a:r>
          </a:p>
          <a:p>
            <a:r>
              <a:rPr lang="ru-RU" sz="2200" dirty="0"/>
              <a:t>Материалы и оборудование: пробирка, ломтик сырого картофеля толщиной 1,5—2 см, зажим, горелка.</a:t>
            </a:r>
          </a:p>
          <a:p>
            <a:r>
              <a:rPr lang="ru-RU" sz="2200" dirty="0"/>
              <a:t>Налили в пробирку немного воды и заткнули ее пробкой из картофеля, нагрели пробирку над пламенем горелки. И вдруг — бах! — пробка с шумом вылетает из пробирки. </a:t>
            </a:r>
          </a:p>
          <a:p>
            <a:r>
              <a:rPr lang="ru-RU" sz="2200" u="sng" dirty="0"/>
              <a:t>Вытолкнул ее пар</a:t>
            </a:r>
            <a:r>
              <a:rPr lang="ru-RU" sz="2200" dirty="0"/>
              <a:t>: вода закипела, пара становилось все больше, ему стало тесно, и он вытолкнул пробку, а сам вырвался наружу.</a:t>
            </a:r>
          </a:p>
          <a:p>
            <a:r>
              <a:rPr lang="ru-RU" sz="2200" b="1" dirty="0"/>
              <a:t>Вывод. </a:t>
            </a:r>
            <a:endParaRPr lang="ru-RU" sz="2200" dirty="0"/>
          </a:p>
          <a:p>
            <a:r>
              <a:rPr lang="ru-RU" sz="2200" dirty="0"/>
              <a:t>При </a:t>
            </a:r>
            <a:r>
              <a:rPr lang="ru-RU" sz="2200" b="1" dirty="0"/>
              <a:t>пожаре</a:t>
            </a:r>
            <a:r>
              <a:rPr lang="ru-RU" sz="2200" dirty="0"/>
              <a:t> в закрытом помещении воздух сильно нагревается и расширяется. Ему становится тесно, и он вырывается наружу, выбивая окна.</a:t>
            </a:r>
          </a:p>
        </p:txBody>
      </p:sp>
    </p:spTree>
    <p:extLst>
      <p:ext uri="{BB962C8B-B14F-4D97-AF65-F5344CB8AC3E}">
        <p14:creationId xmlns:p14="http://schemas.microsoft.com/office/powerpoint/2010/main" val="1978487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67679_84-p-fon-dlya-prezentatsii-po-pozharnoi-bezopas-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 bwMode="auto">
          <a:xfrm>
            <a:off x="6625" y="0"/>
            <a:ext cx="9149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4675" y="836712"/>
            <a:ext cx="4309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Опыт №2 «Огонь дышит».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76709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Цель: знакомство с правилами пожарной безопасности и свойствами огня.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Материалы и оборудование: две свечи, спички, пустая банка.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Мы с папой зажгли две свечи. Одну накрыли банкой. Пламя быстро погасло. Почему?</a:t>
            </a:r>
          </a:p>
          <a:p>
            <a:r>
              <a:rPr lang="ru-RU" sz="2400" b="1" dirty="0"/>
              <a:t>  Вывод.</a:t>
            </a:r>
            <a:endParaRPr lang="ru-RU" sz="2400" dirty="0"/>
          </a:p>
          <a:p>
            <a:r>
              <a:rPr lang="ru-RU" sz="2400" dirty="0"/>
              <a:t> В банке остался газ, непригодный для дыхания ни человека, ни огня, а если от этого газа гаснет огонь, значит, его можно использовать для тушения пожара.      </a:t>
            </a:r>
          </a:p>
        </p:txBody>
      </p:sp>
    </p:spTree>
    <p:extLst>
      <p:ext uri="{BB962C8B-B14F-4D97-AF65-F5344CB8AC3E}">
        <p14:creationId xmlns:p14="http://schemas.microsoft.com/office/powerpoint/2010/main" val="197848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67679_84-p-fon-dlya-prezentatsii-po-pozharnoi-bezopas-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 bwMode="auto">
          <a:xfrm>
            <a:off x="6625" y="0"/>
            <a:ext cx="9149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66" y="802398"/>
            <a:ext cx="3939902" cy="52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87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67679_84-p-fon-dlya-prezentatsii-po-pozharnoi-bezopas-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 bwMode="auto">
          <a:xfrm>
            <a:off x="6625" y="0"/>
            <a:ext cx="9149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4055" y="2967335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48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67679_84-p-fon-dlya-prezentatsii-po-pozharnoi-bezopas-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 bwMode="auto">
          <a:xfrm>
            <a:off x="6625" y="0"/>
            <a:ext cx="9149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83671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« Каждый пожарный – герой,</a:t>
            </a:r>
          </a:p>
          <a:p>
            <a:r>
              <a:rPr lang="ru-RU" sz="2000" b="1" dirty="0"/>
              <a:t>каждую минуту как  на войне,</a:t>
            </a:r>
          </a:p>
          <a:p>
            <a:r>
              <a:rPr lang="ru-RU" sz="2000" b="1" dirty="0"/>
              <a:t>каждую минуту рискует головой»</a:t>
            </a:r>
          </a:p>
          <a:p>
            <a:r>
              <a:rPr lang="ru-RU" sz="2000" b="1" dirty="0"/>
              <a:t>В.А. Гиляровский 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60" y="1210444"/>
            <a:ext cx="2495876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48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67679_84-p-fon-dlya-prezentatsii-po-pozharnoi-bezopas-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 bwMode="auto">
          <a:xfrm>
            <a:off x="6625" y="0"/>
            <a:ext cx="9149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012954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Цель работы</a:t>
            </a:r>
            <a:r>
              <a:rPr lang="ru-RU" sz="2200" dirty="0"/>
              <a:t>: изучить биографию моего отца. </a:t>
            </a:r>
          </a:p>
          <a:p>
            <a:r>
              <a:rPr lang="ru-RU" sz="2200" b="1" dirty="0"/>
              <a:t>Задачи: </a:t>
            </a:r>
            <a:endParaRPr lang="ru-RU" sz="2200" dirty="0"/>
          </a:p>
          <a:p>
            <a:r>
              <a:rPr lang="ru-RU" sz="2200" dirty="0"/>
              <a:t>1. Найти и изучить исторический материал о происхождении профессии</a:t>
            </a:r>
          </a:p>
          <a:p>
            <a:r>
              <a:rPr lang="ru-RU" sz="2200" dirty="0"/>
              <a:t>пожарного;</a:t>
            </a:r>
          </a:p>
          <a:p>
            <a:r>
              <a:rPr lang="ru-RU" sz="2200" dirty="0"/>
              <a:t>2.Выяснить, какими качествами должен обладать настоящий спасатель.</a:t>
            </a:r>
          </a:p>
          <a:p>
            <a:r>
              <a:rPr lang="ru-RU" sz="2200" dirty="0"/>
              <a:t>3.Изучить личные документы, грамоты, дипломы, наградные листы, фотографии отца; </a:t>
            </a:r>
          </a:p>
          <a:p>
            <a:r>
              <a:rPr lang="ru-RU" sz="2200" dirty="0"/>
              <a:t>4. Выяснить, каких успехов добился папа, и какое место он занимает в обществе</a:t>
            </a:r>
            <a:r>
              <a:rPr lang="ru-RU" sz="2200" dirty="0" smtClean="0"/>
              <a:t>.</a:t>
            </a:r>
          </a:p>
          <a:p>
            <a:r>
              <a:rPr lang="ru-RU" sz="2200" b="1" dirty="0"/>
              <a:t>Объектом</a:t>
            </a:r>
            <a:r>
              <a:rPr lang="ru-RU" sz="2200" dirty="0"/>
              <a:t> моего исследования выступает жизнь моего отца.</a:t>
            </a:r>
          </a:p>
          <a:p>
            <a:r>
              <a:rPr lang="ru-RU" sz="2200" b="1" dirty="0"/>
              <a:t>Предметом</a:t>
            </a:r>
            <a:r>
              <a:rPr lang="ru-RU" sz="2200" dirty="0"/>
              <a:t> исследования являются жизненные достижения моего отца. </a:t>
            </a:r>
          </a:p>
        </p:txBody>
      </p:sp>
    </p:spTree>
    <p:extLst>
      <p:ext uri="{BB962C8B-B14F-4D97-AF65-F5344CB8AC3E}">
        <p14:creationId xmlns:p14="http://schemas.microsoft.com/office/powerpoint/2010/main" val="409146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67679_84-p-fon-dlya-prezentatsii-po-pozharnoi-bezopas-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 bwMode="auto">
          <a:xfrm>
            <a:off x="6625" y="0"/>
            <a:ext cx="9149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166843"/>
            <a:ext cx="73448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Гипотеза</a:t>
            </a:r>
            <a:r>
              <a:rPr lang="ru-RU" sz="2200" dirty="0"/>
              <a:t> – я предполагаю, что изучение биографии моего отца, его личного опыта, достижений помогут мне в выборе своего жизненного кредо, и я смогу четко обозначить для себя свои принципы и жизненные ценности. </a:t>
            </a:r>
          </a:p>
          <a:p>
            <a:r>
              <a:rPr lang="ru-RU" sz="2200" b="1" dirty="0"/>
              <a:t>Методы</a:t>
            </a:r>
            <a:r>
              <a:rPr lang="ru-RU" sz="2200" dirty="0"/>
              <a:t>: 1.Изучение личных документов, грамот, дипломов, наградных листов и фотографий; 2.Сбор информации через беседы, опросы и рассказы отца; 3.Анализ полученного материала. </a:t>
            </a:r>
          </a:p>
          <a:p>
            <a:r>
              <a:rPr lang="ru-RU" sz="2200" b="1" dirty="0"/>
              <a:t>Практическая значимость</a:t>
            </a:r>
            <a:r>
              <a:rPr lang="ru-RU" sz="2200" dirty="0"/>
              <a:t>: результаты исследования могут быть</a:t>
            </a:r>
          </a:p>
          <a:p>
            <a:r>
              <a:rPr lang="ru-RU" sz="2200" dirty="0"/>
              <a:t>использованы при проведении мероприятий, также как материалы для пополнения истории семьи. </a:t>
            </a:r>
          </a:p>
        </p:txBody>
      </p:sp>
    </p:spTree>
    <p:extLst>
      <p:ext uri="{BB962C8B-B14F-4D97-AF65-F5344CB8AC3E}">
        <p14:creationId xmlns:p14="http://schemas.microsoft.com/office/powerpoint/2010/main" val="197848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67679_84-p-fon-dlya-prezentatsii-po-pozharnoi-bezopas-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 bwMode="auto">
          <a:xfrm>
            <a:off x="6625" y="0"/>
            <a:ext cx="9149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1551" y="971893"/>
            <a:ext cx="62797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/>
              <a:t>Что я знаю о профессии пожарного?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53" y="1898073"/>
            <a:ext cx="7524328" cy="3385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48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67679_84-p-fon-dlya-prezentatsii-po-pozharnoi-bezopas-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 bwMode="auto">
          <a:xfrm>
            <a:off x="6625" y="0"/>
            <a:ext cx="9149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8989" y="836712"/>
            <a:ext cx="77048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/>
              <a:t>Почему эта профессия очень опасная, но нужная людям?</a:t>
            </a:r>
            <a:endParaRPr lang="ru-RU" sz="29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9" y="1988840"/>
            <a:ext cx="7740352" cy="3483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48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67679_84-p-fon-dlya-prezentatsii-po-pozharnoi-bezopas-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 bwMode="auto">
          <a:xfrm>
            <a:off x="6625" y="0"/>
            <a:ext cx="9149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1897" y="684275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 профессии моего папы</a:t>
            </a:r>
            <a:endParaRPr lang="ru-RU" sz="2000" dirty="0"/>
          </a:p>
          <a:p>
            <a:r>
              <a:rPr lang="ru-RU" sz="2000" dirty="0"/>
              <a:t>Мой папа - </a:t>
            </a:r>
            <a:r>
              <a:rPr lang="ru-RU" sz="2000" dirty="0" err="1"/>
              <a:t>Ширенков</a:t>
            </a:r>
            <a:r>
              <a:rPr lang="ru-RU" sz="2000" dirty="0"/>
              <a:t> Владимир Иванович, учился в Подольском учебном центре и закончил обучение с красным дипломом. В пожарной охране служит уже 19 лет. На его счету более 80 пожаров и более 100 аварий - все это записывается в карточку спасателя.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43609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48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67679_84-p-fon-dlya-prezentatsii-po-pozharnoi-bezopas-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 bwMode="auto">
          <a:xfrm>
            <a:off x="6625" y="0"/>
            <a:ext cx="9149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05273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Папа имеет четыре Правительственные награды: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1.За отличие в службе 2 и 3 степени.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2.Маршал Василий Чуйков.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3.Участник тушения лесных пожаров, которую вручал сам Министр МЧС России генерал – лейтенант  Пучков Владимир Андреевич.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также грамоты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благодарственные письма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разного характера, в том числе и за спасение утопающих.</a:t>
            </a:r>
          </a:p>
        </p:txBody>
      </p:sp>
      <p:pic>
        <p:nvPicPr>
          <p:cNvPr id="11266" name="Picture 2" descr="https://sun9-51.userapi.com/impg/-Qp1yJ6U0saIPrapLtw7Mykld313fou6ik6z5A/2Ox_8CLaokg.jpg?size=487x943&amp;quality=95&amp;sign=84e94255455875ec38bd9371ab25ff7e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2528756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8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67679_84-p-fon-dlya-prezentatsii-po-pozharnoi-bezopas-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 bwMode="auto">
          <a:xfrm>
            <a:off x="6625" y="0"/>
            <a:ext cx="9149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340768"/>
            <a:ext cx="79208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Каждое утро в пожарно-спасательной части № 136 начинается с развода и приема сдачи техники, пожарного оборудования, снаряжения и помещения. 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 пожарных есть свой распорядок дня: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09.00 -начинаются занятия по профессиональной подготовке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13.30- обед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14.30 - занятия по отработке нормативов по физической подготовке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19.00-ужин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20.00- занятия по самостоятельной подготовке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23.00-06.00 – отдых </a:t>
            </a:r>
          </a:p>
        </p:txBody>
      </p:sp>
    </p:spTree>
    <p:extLst>
      <p:ext uri="{BB962C8B-B14F-4D97-AF65-F5344CB8AC3E}">
        <p14:creationId xmlns:p14="http://schemas.microsoft.com/office/powerpoint/2010/main" val="1978487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375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2022-03-18T09:11:24Z</dcterms:created>
  <dcterms:modified xsi:type="dcterms:W3CDTF">2022-03-22T12:34:15Z</dcterms:modified>
</cp:coreProperties>
</file>